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7" r:id="rId4"/>
    <p:sldId id="262" r:id="rId5"/>
    <p:sldId id="261" r:id="rId6"/>
    <p:sldId id="257" r:id="rId7"/>
    <p:sldId id="258" r:id="rId8"/>
    <p:sldId id="265" r:id="rId9"/>
    <p:sldId id="260" r:id="rId10"/>
    <p:sldId id="26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494B4-CC3C-3E4A-8DA7-BA5924BCF166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98707-2011-664E-8BE5-EBBAFD8720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51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98707-2011-664E-8BE5-EBBAFD87207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46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2E801A-C278-6F43-AAAD-814C4C45E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7F2823-7459-AC4B-9E87-1D37F2B7E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0DF50-0F59-4743-9EB9-D4BB15A6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F9A012-8528-3E4D-9032-A5A27B72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905C6-82BB-6541-9AB4-807BA1C4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13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89A60-C4DC-D44A-B00E-D492D385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6F67B2-8417-DD42-B568-94749B5B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AB647D-636D-C84C-9905-38BAD8EC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AD0D90-AA8F-774C-A7D1-FA024923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02FC1A-2E5A-F24B-A4EF-EA0F06FB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84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806D4F-2DD7-9544-B72A-7903F3FE8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75ABBE-8C04-1C47-84B3-83950B5C9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B39072-DEBB-9040-9343-6D720112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E376A4-134F-344F-AB09-394F6230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A1BA57-50A7-CE40-A881-0B4F40B6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06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86D81-1571-9349-9743-3B6D181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B7DEB-ADB7-2349-8E3D-0B51A1AE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187AE4-6EAC-FA4A-BEE6-1A1044C3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77BF3E-2051-6943-B3B5-4228B614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315D1-256D-524D-9711-F81F279E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60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6416C-2C19-8A41-A515-4D4220A7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CA1BB2-36CE-5E45-9B61-31B7E961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05DAC9-FD6A-D94B-8A0A-12DB4EAE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5713D5-8692-BF4D-8534-3B0FC95D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1A115C-3C48-F544-8064-452B7083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00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6BD19A-4CA8-5842-B9E2-796180FC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3C6A-8A3B-0B4F-8407-E6196E1DE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47F321-5490-C54D-B69D-871D0E3AB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226990-2B7A-D345-8F6A-19BEFD1D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C2E52E-827F-444D-9620-7926DBB0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694CC2-9BCD-284B-815C-72E227D4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2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46F55-E349-F844-8E0E-B7D64284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DB2EC3-2537-9847-AC4C-6D23D3CC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21B42A-2D8F-EF41-A8A6-BF024B48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D8603C-D6BF-A842-8E8D-FB4D39879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05AF6E-328E-C845-AADE-2D6CC39BC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D3A202-83D3-524F-B756-3546E4F4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7D0C05-B7DE-654B-A03F-2E937E03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DADDC4-6B50-6448-A0BD-52BDF2DC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46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279BF-9F11-0446-85B1-E89345D7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088BA-AF0B-384D-8432-1410A5E9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494414-2809-F842-8564-8900ECEB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3F980-58A2-E141-A99E-A43656CC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2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0245AD-5C9B-CE46-943A-9842B98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A3E1FC-7F18-7142-A2B4-D913BF36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CEC1DD-003B-6A42-86C6-DFC99D8B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20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86FC5-7AFC-CD45-8822-50C48A0B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3D5FF7-223C-1B4C-9619-FAC51711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4539CB-91C3-C341-9EAF-827A43884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9F06B5-C9D0-8643-90A8-3DDE39E5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7A0186-1A14-1C4E-9CB0-98C89AD1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54DC12-AB9D-EA42-9650-8B6A5AF5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35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8EEE09-7E7B-974B-8904-3873B5EA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DE3CE6-8FE6-DB44-91F5-3794AA75B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99B38F-7A04-7F4D-BBE7-94076E23E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DC5312-1E8B-B649-AB93-C3B42DCE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1CFCC2-1BE7-164D-9669-68E7BF07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EB9A3-E4BF-B54F-9E8E-BAC99BE2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8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783502-A703-2044-89E3-7A8AE376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9972F7-E76B-6243-B305-F04560ED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5FB3CD-1326-BD45-9426-2CA72DF2C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9FC4E-F0BA-D849-8BFF-C78536761469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ABAC1E-FC88-1942-B3BB-9AB051938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19FD69-CF6D-674C-B6CE-BDE26D1A6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0A132-4EAD-A04D-B08C-65A35EB9E5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52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-hypothetical-example-of-Multilayer-Perceptron-Network_fig4_30387506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87BA5286-5C5D-2B4F-BD0C-A0499B8E1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7514"/>
            <a:ext cx="9144000" cy="1655762"/>
          </a:xfrm>
        </p:spPr>
        <p:txBody>
          <a:bodyPr>
            <a:normAutofit/>
          </a:bodyPr>
          <a:lstStyle/>
          <a:p>
            <a:r>
              <a:rPr lang="fr-FR" sz="5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 </a:t>
            </a:r>
            <a:r>
              <a:rPr lang="fr-FR" sz="5400" b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PersoData</a:t>
            </a:r>
            <a:r>
              <a:rPr lang="fr-FR" sz="5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/ Groupe </a:t>
            </a:r>
            <a:r>
              <a:rPr lang="fr-FR" sz="5400" b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Kahlo</a:t>
            </a:r>
            <a:endParaRPr lang="fr-FR" sz="5400" u="sng" dirty="0"/>
          </a:p>
        </p:txBody>
      </p:sp>
      <p:pic>
        <p:nvPicPr>
          <p:cNvPr id="8" name="Image 7" descr="Une image contenant bâtiment, meubles&#10;&#10;&#10;&#10;Description générée automatiquement">
            <a:extLst>
              <a:ext uri="{FF2B5EF4-FFF2-40B4-BE49-F238E27FC236}">
                <a16:creationId xmlns:a16="http://schemas.microsoft.com/office/drawing/2014/main" id="{24BB1162-A20F-4344-9C8B-E8060B92F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" b="5737"/>
          <a:stretch/>
        </p:blipFill>
        <p:spPr>
          <a:xfrm>
            <a:off x="2988635" y="2918723"/>
            <a:ext cx="6214730" cy="34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7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A899B602-BDCA-D04A-9F18-63F0D5A1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23ED0-0FCC-CF4A-85FF-A1D6B74EA423}"/>
              </a:ext>
            </a:extLst>
          </p:cNvPr>
          <p:cNvSpPr/>
          <p:nvPr/>
        </p:nvSpPr>
        <p:spPr>
          <a:xfrm>
            <a:off x="632128" y="496851"/>
            <a:ext cx="9451883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RandomForestClassifier</a:t>
            </a:r>
            <a:endParaRPr lang="fr-F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AdaBoostClassifier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QuadraticDiscriminantAnalysis</a:t>
            </a:r>
            <a:endParaRPr lang="fr-F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DecisionTreeClassifier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FD720FC-20A7-FB43-95DB-835BAD7260B6}"/>
              </a:ext>
            </a:extLst>
          </p:cNvPr>
          <p:cNvCxnSpPr>
            <a:cxnSpLocks/>
          </p:cNvCxnSpPr>
          <p:nvPr/>
        </p:nvCxnSpPr>
        <p:spPr>
          <a:xfrm>
            <a:off x="855677" y="5494789"/>
            <a:ext cx="171740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089E55-E8A8-D245-B5F4-0CA6BFA1B528}"/>
              </a:ext>
            </a:extLst>
          </p:cNvPr>
          <p:cNvSpPr/>
          <p:nvPr/>
        </p:nvSpPr>
        <p:spPr>
          <a:xfrm>
            <a:off x="3001441" y="5033124"/>
            <a:ext cx="3942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MLPClassifier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0CCDDA2-4508-0F44-AE30-D6F3F04CC4B3}"/>
              </a:ext>
            </a:extLst>
          </p:cNvPr>
          <p:cNvCxnSpPr/>
          <p:nvPr/>
        </p:nvCxnSpPr>
        <p:spPr>
          <a:xfrm>
            <a:off x="7219507" y="5494789"/>
            <a:ext cx="16586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1F28A68-F2F9-C74C-8C26-C02B1034D341}"/>
              </a:ext>
            </a:extLst>
          </p:cNvPr>
          <p:cNvSpPr txBox="1"/>
          <p:nvPr/>
        </p:nvSpPr>
        <p:spPr>
          <a:xfrm>
            <a:off x="9236149" y="5033124"/>
            <a:ext cx="295585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54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50808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438717-54E7-2C4D-B53D-BA3B521D04CF}"/>
              </a:ext>
            </a:extLst>
          </p:cNvPr>
          <p:cNvSpPr/>
          <p:nvPr/>
        </p:nvSpPr>
        <p:spPr>
          <a:xfrm>
            <a:off x="3999119" y="468683"/>
            <a:ext cx="419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MLP Classifier</a:t>
            </a:r>
          </a:p>
        </p:txBody>
      </p:sp>
      <p:pic>
        <p:nvPicPr>
          <p:cNvPr id="6" name="Image 5" descr="Une image contenant texte, carte&#10;&#10;&#10;&#10;Description générée automatiquement">
            <a:extLst>
              <a:ext uri="{FF2B5EF4-FFF2-40B4-BE49-F238E27FC236}">
                <a16:creationId xmlns:a16="http://schemas.microsoft.com/office/drawing/2014/main" id="{0509D6A0-6A27-7648-B32C-640F3732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20" y="1594067"/>
            <a:ext cx="6309759" cy="44362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A513D8F-42D1-ED4D-AA63-B9C2EA6BA930}"/>
              </a:ext>
            </a:extLst>
          </p:cNvPr>
          <p:cNvSpPr txBox="1"/>
          <p:nvPr/>
        </p:nvSpPr>
        <p:spPr>
          <a:xfrm>
            <a:off x="138222" y="6232395"/>
            <a:ext cx="6422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4" tooltip="https://www.researchgate.net/figure/A-hypothetical-example-of-Multilayer-Perceptron-Network_fig4_30387506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https://www.researchgate.net/figure/A-hypothetical-example-of-Multilayer-Perceptron-Network_fig4_303875065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94769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2375B571-792E-D248-ACA0-905BBE6A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17" y="2835083"/>
            <a:ext cx="5889640" cy="3325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36BC62E-4C02-E64C-93E3-478AB3C3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89" y="3873715"/>
            <a:ext cx="3705225" cy="1247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7E3790-474B-CE4A-B85A-2AB4505FAF3E}"/>
              </a:ext>
            </a:extLst>
          </p:cNvPr>
          <p:cNvSpPr/>
          <p:nvPr/>
        </p:nvSpPr>
        <p:spPr>
          <a:xfrm>
            <a:off x="3139628" y="854298"/>
            <a:ext cx="17471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Keras</a:t>
            </a:r>
            <a:endParaRPr lang="fr-F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E7F55-6901-2E42-87EF-FAA99D6DDA93}"/>
              </a:ext>
            </a:extLst>
          </p:cNvPr>
          <p:cNvSpPr/>
          <p:nvPr/>
        </p:nvSpPr>
        <p:spPr>
          <a:xfrm>
            <a:off x="6783889" y="854298"/>
            <a:ext cx="1963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Dense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5A12695-46C1-8645-ABEE-4D822ECAA0E6}"/>
              </a:ext>
            </a:extLst>
          </p:cNvPr>
          <p:cNvCxnSpPr/>
          <p:nvPr/>
        </p:nvCxnSpPr>
        <p:spPr>
          <a:xfrm>
            <a:off x="5080000" y="1315963"/>
            <a:ext cx="15409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7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3B4A69-8F0E-A444-BB22-A381D8B05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Étude du </a:t>
            </a:r>
            <a:r>
              <a:rPr lang="en-US" sz="5400" dirty="0" err="1">
                <a:solidFill>
                  <a:srgbClr val="FFFFFF"/>
                </a:solidFill>
              </a:rPr>
              <a:t>réseau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ce réservé du contenu 7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D5E66CFE-17F8-B249-86DE-CDD251CC6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25170" r="51786" b="48210"/>
          <a:stretch/>
        </p:blipFill>
        <p:spPr>
          <a:xfrm>
            <a:off x="331567" y="2574554"/>
            <a:ext cx="5455917" cy="370216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EFF81B56-A3EF-2D4E-A0A6-99C667E1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7" t="51790" r="51786" b="21590"/>
          <a:stretch/>
        </p:blipFill>
        <p:spPr>
          <a:xfrm>
            <a:off x="6445073" y="2574554"/>
            <a:ext cx="5455917" cy="3702164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668D18E-D3E2-B844-8686-F6999F1DB854}"/>
              </a:ext>
            </a:extLst>
          </p:cNvPr>
          <p:cNvCxnSpPr>
            <a:cxnSpLocks/>
          </p:cNvCxnSpPr>
          <p:nvPr/>
        </p:nvCxnSpPr>
        <p:spPr>
          <a:xfrm flipH="1" flipV="1">
            <a:off x="2737248" y="5978589"/>
            <a:ext cx="644553" cy="813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DB7768B-2CC1-414A-A283-1B506ECFD1EA}"/>
              </a:ext>
            </a:extLst>
          </p:cNvPr>
          <p:cNvCxnSpPr>
            <a:cxnSpLocks/>
          </p:cNvCxnSpPr>
          <p:nvPr/>
        </p:nvCxnSpPr>
        <p:spPr>
          <a:xfrm flipH="1" flipV="1">
            <a:off x="8147232" y="6044268"/>
            <a:ext cx="556501" cy="682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2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9975A-C7F7-AF4A-9B88-C0C14536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Matrices de confusions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3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FDD724E3-6DD5-984A-994F-215BC7CC5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86" y="3022546"/>
            <a:ext cx="4479462" cy="2715595"/>
          </a:xfrm>
          <a:prstGeom prst="rect">
            <a:avLst/>
          </a:prstGeom>
        </p:spPr>
      </p:pic>
      <p:pic>
        <p:nvPicPr>
          <p:cNvPr id="9" name="Image 8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089102A8-920F-984E-A36D-AD691EA2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5" y="3022546"/>
            <a:ext cx="4224259" cy="27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A329AE-5E99-D549-BFA4-4D718C42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Courbes</a:t>
            </a:r>
            <a:r>
              <a:rPr lang="en-US" sz="5400" dirty="0">
                <a:solidFill>
                  <a:srgbClr val="FFFFFF"/>
                </a:solidFill>
              </a:rPr>
              <a:t> ROC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rte, texte&#10;&#10;&#10;&#10;Description générée automatiquement">
            <a:extLst>
              <a:ext uri="{FF2B5EF4-FFF2-40B4-BE49-F238E27FC236}">
                <a16:creationId xmlns:a16="http://schemas.microsoft.com/office/drawing/2014/main" id="{D69180FC-E3E3-0642-B2EF-F7D3A01D6D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567" y="2438124"/>
            <a:ext cx="5455917" cy="3975025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4" descr="Une image contenant texte, carte&#10;&#10;&#10;&#10;Description générée automatiquement">
            <a:extLst>
              <a:ext uri="{FF2B5EF4-FFF2-40B4-BE49-F238E27FC236}">
                <a16:creationId xmlns:a16="http://schemas.microsoft.com/office/drawing/2014/main" id="{874F6FC3-A871-3745-8329-5FEE3518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17346"/>
            <a:ext cx="5455917" cy="38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20E6F38D-7BF8-2B44-A62A-27C70725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6" y="643466"/>
            <a:ext cx="9402648" cy="557106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C463FE1-9CA3-934D-83DC-C84F8F37105A}"/>
              </a:ext>
            </a:extLst>
          </p:cNvPr>
          <p:cNvSpPr txBox="1"/>
          <p:nvPr/>
        </p:nvSpPr>
        <p:spPr>
          <a:xfrm>
            <a:off x="8559207" y="829339"/>
            <a:ext cx="58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2">
                    <a:lumMod val="50000"/>
                  </a:schemeClr>
                </a:solidFill>
              </a:rPr>
              <a:t>es</a:t>
            </a:r>
          </a:p>
        </p:txBody>
      </p:sp>
    </p:spTree>
    <p:extLst>
      <p:ext uri="{BB962C8B-B14F-4D97-AF65-F5344CB8AC3E}">
        <p14:creationId xmlns:p14="http://schemas.microsoft.com/office/powerpoint/2010/main" val="421912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newcodalab.lri.fr/lri-public/logos/404/bbb9a/logo.jpg">
            <a:extLst>
              <a:ext uri="{FF2B5EF4-FFF2-40B4-BE49-F238E27FC236}">
                <a16:creationId xmlns:a16="http://schemas.microsoft.com/office/drawing/2014/main" id="{6F9B084C-458D-6C4D-BA62-A647113B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707" y="2138145"/>
            <a:ext cx="2796630" cy="338798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909B64-B55F-CC4B-A11B-ECA7F50B7549}"/>
              </a:ext>
            </a:extLst>
          </p:cNvPr>
          <p:cNvSpPr/>
          <p:nvPr/>
        </p:nvSpPr>
        <p:spPr>
          <a:xfrm>
            <a:off x="3418538" y="681037"/>
            <a:ext cx="49838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 </a:t>
            </a:r>
            <a:r>
              <a:rPr lang="fr-FR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preprocessing</a:t>
            </a:r>
            <a:endParaRPr lang="fr-F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7D7FA6-857B-404A-A3DB-5D477D049ADE}"/>
              </a:ext>
            </a:extLst>
          </p:cNvPr>
          <p:cNvSpPr txBox="1"/>
          <p:nvPr/>
        </p:nvSpPr>
        <p:spPr>
          <a:xfrm>
            <a:off x="3735978" y="2103121"/>
            <a:ext cx="167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Gaussian</a:t>
            </a:r>
            <a:r>
              <a:rPr lang="fr-FR" u="sng" dirty="0"/>
              <a:t> </a:t>
            </a:r>
            <a:r>
              <a:rPr lang="fr-FR" u="sng" dirty="0" err="1"/>
              <a:t>Blur</a:t>
            </a:r>
            <a:endParaRPr lang="fr-FR" u="sng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81A2C16-7620-DF4C-99C2-3FAEBB384C8B}"/>
              </a:ext>
            </a:extLst>
          </p:cNvPr>
          <p:cNvCxnSpPr/>
          <p:nvPr/>
        </p:nvCxnSpPr>
        <p:spPr>
          <a:xfrm flipV="1">
            <a:off x="3696788" y="3722915"/>
            <a:ext cx="5303520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F7F817D-1F2D-2842-BB4E-0C606E3B9EA8}"/>
              </a:ext>
            </a:extLst>
          </p:cNvPr>
          <p:cNvSpPr txBox="1"/>
          <p:nvPr/>
        </p:nvSpPr>
        <p:spPr>
          <a:xfrm>
            <a:off x="5429796" y="5155474"/>
            <a:ext cx="200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Standardisation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5BAF7E-E6B8-CA44-AD69-563359000C24}"/>
              </a:ext>
            </a:extLst>
          </p:cNvPr>
          <p:cNvSpPr txBox="1"/>
          <p:nvPr/>
        </p:nvSpPr>
        <p:spPr>
          <a:xfrm>
            <a:off x="7972697" y="2120538"/>
            <a:ext cx="7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PCA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E1F2BFD0-5239-3142-B55E-F5E5C6AE006C}"/>
              </a:ext>
            </a:extLst>
          </p:cNvPr>
          <p:cNvSpPr/>
          <p:nvPr/>
        </p:nvSpPr>
        <p:spPr>
          <a:xfrm>
            <a:off x="4336869" y="2521131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>
            <a:extLst>
              <a:ext uri="{FF2B5EF4-FFF2-40B4-BE49-F238E27FC236}">
                <a16:creationId xmlns:a16="http://schemas.microsoft.com/office/drawing/2014/main" id="{2AFDCEE3-9130-D74A-8C70-02E1FA4549C2}"/>
              </a:ext>
            </a:extLst>
          </p:cNvPr>
          <p:cNvSpPr/>
          <p:nvPr/>
        </p:nvSpPr>
        <p:spPr>
          <a:xfrm>
            <a:off x="8181703" y="2525485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>
            <a:extLst>
              <a:ext uri="{FF2B5EF4-FFF2-40B4-BE49-F238E27FC236}">
                <a16:creationId xmlns:a16="http://schemas.microsoft.com/office/drawing/2014/main" id="{16EA5B96-91E1-324A-AAC4-E81D419E3A01}"/>
              </a:ext>
            </a:extLst>
          </p:cNvPr>
          <p:cNvSpPr/>
          <p:nvPr/>
        </p:nvSpPr>
        <p:spPr>
          <a:xfrm flipV="1">
            <a:off x="6252754" y="3744686"/>
            <a:ext cx="209005" cy="116259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84846-466E-1B40-8DEC-B88A6A718C52}"/>
              </a:ext>
            </a:extLst>
          </p:cNvPr>
          <p:cNvSpPr/>
          <p:nvPr/>
        </p:nvSpPr>
        <p:spPr>
          <a:xfrm>
            <a:off x="9062659" y="3083561"/>
            <a:ext cx="27386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Image </a:t>
            </a:r>
          </a:p>
          <a:p>
            <a:pPr algn="ctr"/>
            <a:r>
              <a:rPr lang="fr-FR" sz="36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préprocessée</a:t>
            </a:r>
            <a:endParaRPr lang="fr-FR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2993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47</Words>
  <Application>Microsoft Macintosh PowerPoint</Application>
  <PresentationFormat>Grand écran</PresentationFormat>
  <Paragraphs>23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Étude du réseau</vt:lpstr>
      <vt:lpstr>Matrices de confusions</vt:lpstr>
      <vt:lpstr>Courbes ROC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Raphael Cohen</dc:creator>
  <cp:lastModifiedBy>Raphael Cohen</cp:lastModifiedBy>
  <cp:revision>13</cp:revision>
  <dcterms:created xsi:type="dcterms:W3CDTF">2019-04-16T21:39:37Z</dcterms:created>
  <dcterms:modified xsi:type="dcterms:W3CDTF">2019-04-18T20:45:34Z</dcterms:modified>
</cp:coreProperties>
</file>